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8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04" autoAdjust="0"/>
  </p:normalViewPr>
  <p:slideViewPr>
    <p:cSldViewPr>
      <p:cViewPr varScale="1">
        <p:scale>
          <a:sx n="70" d="100"/>
          <a:sy n="70" d="100"/>
        </p:scale>
        <p:origin x="-11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8072494" cy="29289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20812"/>
                </a:solidFill>
                <a:latin typeface="Comic Sans MS" pitchFamily="66" charset="0"/>
              </a:rPr>
              <a:t>Дидактическая игра </a:t>
            </a:r>
            <a:br>
              <a:rPr lang="ru-RU" sz="6000" dirty="0" smtClean="0">
                <a:solidFill>
                  <a:srgbClr val="020812"/>
                </a:solidFill>
                <a:latin typeface="Comic Sans MS" pitchFamily="66" charset="0"/>
              </a:rPr>
            </a:br>
            <a:r>
              <a:rPr lang="ru-RU" sz="6000" dirty="0" smtClean="0">
                <a:solidFill>
                  <a:srgbClr val="020812"/>
                </a:solidFill>
                <a:latin typeface="Comic Sans MS" pitchFamily="66" charset="0"/>
              </a:rPr>
              <a:t>«Кто это?»</a:t>
            </a:r>
            <a:br>
              <a:rPr lang="ru-RU" sz="6000" dirty="0" smtClean="0">
                <a:solidFill>
                  <a:srgbClr val="020812"/>
                </a:solidFill>
                <a:latin typeface="Comic Sans MS" pitchFamily="66" charset="0"/>
              </a:rPr>
            </a:br>
            <a:endParaRPr lang="ru-RU" sz="6000" dirty="0">
              <a:solidFill>
                <a:srgbClr val="020812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857760"/>
            <a:ext cx="8062912" cy="1214446"/>
          </a:xfrm>
        </p:spPr>
        <p:txBody>
          <a:bodyPr/>
          <a:lstStyle/>
          <a:p>
            <a:r>
              <a:rPr lang="ru-RU" dirty="0" smtClean="0">
                <a:solidFill>
                  <a:srgbClr val="020812"/>
                </a:solidFill>
              </a:rPr>
              <a:t>Составила </a:t>
            </a:r>
            <a:r>
              <a:rPr lang="ru-RU" dirty="0" smtClean="0">
                <a:solidFill>
                  <a:srgbClr val="020812"/>
                </a:solidFill>
              </a:rPr>
              <a:t>воспитатель: </a:t>
            </a:r>
            <a:r>
              <a:rPr lang="ru-RU" dirty="0" err="1" smtClean="0">
                <a:solidFill>
                  <a:srgbClr val="020812"/>
                </a:solidFill>
              </a:rPr>
              <a:t>Радаева</a:t>
            </a:r>
            <a:r>
              <a:rPr lang="ru-RU" dirty="0" smtClean="0">
                <a:solidFill>
                  <a:srgbClr val="020812"/>
                </a:solidFill>
              </a:rPr>
              <a:t> Е.С.</a:t>
            </a:r>
            <a:endParaRPr lang="ru-RU" dirty="0" smtClean="0">
              <a:solidFill>
                <a:srgbClr val="0208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3240" y="428604"/>
            <a:ext cx="5286412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88" y="367664"/>
            <a:ext cx="45719" cy="5943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367664"/>
            <a:ext cx="3359974" cy="5943600"/>
          </a:xfrm>
        </p:spPr>
        <p:txBody>
          <a:bodyPr>
            <a:normAutofit/>
          </a:bodyPr>
          <a:lstStyle/>
          <a:p>
            <a:pPr>
              <a:buClr>
                <a:srgbClr val="020812"/>
              </a:buClr>
              <a:buFont typeface="Wingdings" pitchFamily="2" charset="2"/>
              <a:buChar char="Ø"/>
            </a:pPr>
            <a:r>
              <a:rPr lang="ru-RU" sz="3600" dirty="0" smtClean="0">
                <a:latin typeface="Comic Sans MS" pitchFamily="66" charset="0"/>
              </a:rPr>
              <a:t> Рыжая плутовка,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хитрая да ловкая,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в сарай попала,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кур пересчитала.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6" name="Рисунок 5" descr="бел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429000"/>
            <a:ext cx="2714612" cy="3143248"/>
          </a:xfrm>
          <a:prstGeom prst="rect">
            <a:avLst/>
          </a:prstGeom>
        </p:spPr>
      </p:pic>
      <p:pic>
        <p:nvPicPr>
          <p:cNvPr id="8" name="Содержимое 7" descr="лиса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86116" y="714356"/>
            <a:ext cx="4786346" cy="221457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D627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00230" y="367664"/>
            <a:ext cx="571504" cy="5943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спасиб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2357486" y="367664"/>
            <a:ext cx="642942" cy="5943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367664"/>
            <a:ext cx="2571768" cy="5943600"/>
          </a:xfrm>
        </p:spPr>
        <p:txBody>
          <a:bodyPr>
            <a:normAutofit lnSpcReduction="10000"/>
          </a:bodyPr>
          <a:lstStyle/>
          <a:p>
            <a:pPr>
              <a:buClr>
                <a:srgbClr val="020812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Comic Sans MS" pitchFamily="66" charset="0"/>
              </a:rPr>
              <a:t>Хоть крепки мои копыта</a:t>
            </a:r>
          </a:p>
          <a:p>
            <a:r>
              <a:rPr lang="ru-RU" sz="2800" dirty="0" smtClean="0">
                <a:latin typeface="Comic Sans MS" pitchFamily="66" charset="0"/>
              </a:rPr>
              <a:t>И остры мои рога,</a:t>
            </a:r>
          </a:p>
          <a:p>
            <a:r>
              <a:rPr lang="ru-RU" sz="2800" dirty="0" smtClean="0">
                <a:latin typeface="Comic Sans MS" pitchFamily="66" charset="0"/>
              </a:rPr>
              <a:t>Я добра и не сердита,</a:t>
            </a:r>
          </a:p>
          <a:p>
            <a:r>
              <a:rPr lang="ru-RU" sz="2800" dirty="0" smtClean="0">
                <a:latin typeface="Comic Sans MS" pitchFamily="66" charset="0"/>
              </a:rPr>
              <a:t>Нравом вовсе не строга.</a:t>
            </a:r>
          </a:p>
          <a:p>
            <a:r>
              <a:rPr lang="ru-RU" sz="2800" dirty="0" smtClean="0">
                <a:latin typeface="Comic Sans MS" pitchFamily="66" charset="0"/>
              </a:rPr>
              <a:t>В поле я мычу: "</a:t>
            </a:r>
            <a:r>
              <a:rPr lang="ru-RU" sz="2800" dirty="0" err="1" smtClean="0">
                <a:latin typeface="Comic Sans MS" pitchFamily="66" charset="0"/>
              </a:rPr>
              <a:t>Му-му</a:t>
            </a:r>
            <a:r>
              <a:rPr lang="ru-RU" sz="2800" dirty="0" smtClean="0">
                <a:latin typeface="Comic Sans MS" pitchFamily="66" charset="0"/>
              </a:rPr>
              <a:t>!</a:t>
            </a:r>
          </a:p>
          <a:p>
            <a:r>
              <a:rPr lang="ru-RU" sz="2800" dirty="0" smtClean="0">
                <a:latin typeface="Comic Sans MS" pitchFamily="66" charset="0"/>
              </a:rPr>
              <a:t>Молочка налить кому?"</a:t>
            </a:r>
          </a:p>
          <a:p>
            <a:endParaRPr lang="ru-RU" dirty="0"/>
          </a:p>
        </p:txBody>
      </p:sp>
      <p:pic>
        <p:nvPicPr>
          <p:cNvPr id="7" name="Рисунок 6" descr="koz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381367"/>
            <a:ext cx="4000528" cy="34766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14942" y="357166"/>
            <a:ext cx="3571900" cy="342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4" descr="корова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14942" y="428604"/>
            <a:ext cx="3571900" cy="30003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DD07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72132" y="3786190"/>
            <a:ext cx="2571768" cy="2571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285728"/>
            <a:ext cx="3429024" cy="321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86048" y="367664"/>
            <a:ext cx="357190" cy="5943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367664"/>
            <a:ext cx="2786082" cy="5943600"/>
          </a:xfrm>
        </p:spPr>
        <p:txBody>
          <a:bodyPr>
            <a:normAutofit/>
          </a:bodyPr>
          <a:lstStyle/>
          <a:p>
            <a:pPr>
              <a:buClr>
                <a:srgbClr val="020812"/>
              </a:buClr>
              <a:buFont typeface="Wingdings" pitchFamily="2" charset="2"/>
              <a:buChar char="Ø"/>
            </a:pPr>
            <a:r>
              <a:rPr lang="ru-RU" sz="3600" dirty="0" smtClean="0">
                <a:latin typeface="Comic Sans MS" pitchFamily="66" charset="0"/>
              </a:rPr>
              <a:t> Мордочка усатая,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Шубка полосатая,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Часто умывается,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А с водой не знается. 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8" name="Содержимое 7" descr="ca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500042"/>
            <a:ext cx="3000396" cy="2857497"/>
          </a:xfrm>
        </p:spPr>
      </p:pic>
      <p:pic>
        <p:nvPicPr>
          <p:cNvPr id="9" name="Рисунок 8" descr="d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643314"/>
            <a:ext cx="3286148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DD07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74511" y="367664"/>
            <a:ext cx="45719" cy="5943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367664"/>
            <a:ext cx="3217098" cy="5943600"/>
          </a:xfrm>
        </p:spPr>
        <p:txBody>
          <a:bodyPr/>
          <a:lstStyle/>
          <a:p>
            <a:pPr>
              <a:buClr>
                <a:srgbClr val="020812"/>
              </a:buClr>
              <a:buFont typeface="Wingdings" pitchFamily="2" charset="2"/>
              <a:buChar char="Ø"/>
            </a:pPr>
            <a:r>
              <a:rPr lang="ru-RU" sz="4000" dirty="0" smtClean="0">
                <a:latin typeface="Comic Sans MS" pitchFamily="66" charset="0"/>
              </a:rPr>
              <a:t>Четыре грязных копытца </a:t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>Залезли прямо в корытце.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" name="Рисунок 5" descr="осли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0"/>
            <a:ext cx="3571900" cy="32861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14942" y="3143248"/>
            <a:ext cx="3929058" cy="3714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4" descr="поросенок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57818" y="3500438"/>
            <a:ext cx="3500462" cy="30003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DD07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43504" y="285728"/>
            <a:ext cx="3643338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792" y="367664"/>
            <a:ext cx="285752" cy="5943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367664"/>
            <a:ext cx="3217098" cy="5943600"/>
          </a:xfrm>
        </p:spPr>
        <p:txBody>
          <a:bodyPr/>
          <a:lstStyle/>
          <a:p>
            <a:pPr>
              <a:buClr>
                <a:srgbClr val="020812"/>
              </a:buClr>
              <a:buFont typeface="Wingdings" pitchFamily="2" charset="2"/>
              <a:buChar char="Ø"/>
            </a:pPr>
            <a:r>
              <a:rPr lang="ru-RU" sz="3600" dirty="0" smtClean="0">
                <a:latin typeface="Comic Sans MS" pitchFamily="66" charset="0"/>
              </a:rPr>
              <a:t> Я обычная наседка,</a:t>
            </a:r>
          </a:p>
          <a:p>
            <a:r>
              <a:rPr lang="ru-RU" sz="3600" dirty="0" smtClean="0">
                <a:latin typeface="Comic Sans MS" pitchFamily="66" charset="0"/>
              </a:rPr>
              <a:t>Уточка - моя соседка.</a:t>
            </a:r>
          </a:p>
          <a:p>
            <a:r>
              <a:rPr lang="ru-RU" sz="3600" dirty="0" smtClean="0">
                <a:latin typeface="Comic Sans MS" pitchFamily="66" charset="0"/>
              </a:rPr>
              <a:t>Жаль, взлететь мне нелегко,</a:t>
            </a:r>
          </a:p>
          <a:p>
            <a:r>
              <a:rPr lang="ru-RU" sz="3600" dirty="0" err="1" smtClean="0">
                <a:latin typeface="Comic Sans MS" pitchFamily="66" charset="0"/>
              </a:rPr>
              <a:t>Куд-кудах</a:t>
            </a:r>
            <a:r>
              <a:rPr lang="ru-RU" sz="3600" dirty="0" smtClean="0">
                <a:latin typeface="Comic Sans MS" pitchFamily="66" charset="0"/>
              </a:rPr>
              <a:t>, </a:t>
            </a:r>
            <a:r>
              <a:rPr lang="ru-RU" sz="3600" dirty="0" err="1" smtClean="0">
                <a:latin typeface="Comic Sans MS" pitchFamily="66" charset="0"/>
              </a:rPr>
              <a:t>ко-ко-ко</a:t>
            </a:r>
            <a:r>
              <a:rPr lang="ru-RU" sz="3600" dirty="0" smtClean="0">
                <a:latin typeface="Comic Sans MS" pitchFamily="66" charset="0"/>
              </a:rPr>
              <a:t>!</a:t>
            </a:r>
          </a:p>
          <a:p>
            <a:endParaRPr lang="ru-RU" dirty="0"/>
          </a:p>
        </p:txBody>
      </p:sp>
      <p:pic>
        <p:nvPicPr>
          <p:cNvPr id="6" name="Рисунок 5" descr="ут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429000"/>
            <a:ext cx="3500462" cy="3143272"/>
          </a:xfrm>
          <a:prstGeom prst="rect">
            <a:avLst/>
          </a:prstGeom>
        </p:spPr>
      </p:pic>
      <p:pic>
        <p:nvPicPr>
          <p:cNvPr id="5" name="Содержимое 4" descr="курица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643570" y="571480"/>
            <a:ext cx="3143272" cy="30003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D627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2286048" y="357166"/>
            <a:ext cx="1362496" cy="5943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367664"/>
            <a:ext cx="3217098" cy="5943600"/>
          </a:xfrm>
        </p:spPr>
        <p:txBody>
          <a:bodyPr/>
          <a:lstStyle/>
          <a:p>
            <a:pPr>
              <a:buClr>
                <a:srgbClr val="020812"/>
              </a:buClr>
              <a:buFont typeface="Wingdings" pitchFamily="2" charset="2"/>
              <a:buChar char="Ø"/>
            </a:pPr>
            <a:r>
              <a:rPr lang="ru-RU" sz="3600" dirty="0" smtClean="0">
                <a:latin typeface="Comic Sans MS" pitchFamily="66" charset="0"/>
              </a:rPr>
              <a:t> Чемпионка в быстром беге,</a:t>
            </a:r>
          </a:p>
          <a:p>
            <a:r>
              <a:rPr lang="ru-RU" sz="3600" dirty="0" smtClean="0">
                <a:latin typeface="Comic Sans MS" pitchFamily="66" charset="0"/>
              </a:rPr>
              <a:t>Я порой вожу телеги.</a:t>
            </a:r>
          </a:p>
          <a:p>
            <a:r>
              <a:rPr lang="ru-RU" sz="3600" dirty="0" smtClean="0">
                <a:latin typeface="Comic Sans MS" pitchFamily="66" charset="0"/>
              </a:rPr>
              <a:t>Дядя конюх мне принес</a:t>
            </a:r>
          </a:p>
          <a:p>
            <a:r>
              <a:rPr lang="ru-RU" sz="3600" dirty="0" smtClean="0">
                <a:latin typeface="Comic Sans MS" pitchFamily="66" charset="0"/>
              </a:rPr>
              <a:t>Воду, сено и овес.</a:t>
            </a:r>
          </a:p>
          <a:p>
            <a:endParaRPr lang="ru-RU" dirty="0"/>
          </a:p>
        </p:txBody>
      </p:sp>
      <p:pic>
        <p:nvPicPr>
          <p:cNvPr id="6" name="Рисунок 5" descr="осли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0"/>
            <a:ext cx="3143240" cy="27146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14678" y="2928934"/>
            <a:ext cx="4429156" cy="3500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4" descr="лошадь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643306" y="3214686"/>
            <a:ext cx="3786214" cy="28575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D627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14544" y="367664"/>
            <a:ext cx="285752" cy="5943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367664"/>
            <a:ext cx="3217098" cy="5943600"/>
          </a:xfrm>
        </p:spPr>
        <p:txBody>
          <a:bodyPr>
            <a:normAutofit/>
          </a:bodyPr>
          <a:lstStyle/>
          <a:p>
            <a:pPr>
              <a:buClr>
                <a:srgbClr val="020812"/>
              </a:buClr>
              <a:buFont typeface="Wingdings" pitchFamily="2" charset="2"/>
              <a:buChar char="Ø"/>
            </a:pPr>
            <a:r>
              <a:rPr lang="ru-RU" sz="3200" dirty="0" smtClean="0">
                <a:latin typeface="Comic Sans MS" pitchFamily="66" charset="0"/>
              </a:rPr>
              <a:t> С хозяином дружит, 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Дом сторожит, 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Живет под крылечком, 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А хвост колечком.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9" name="Рисунок 8" descr="кош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85728"/>
            <a:ext cx="3857652" cy="28575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00364" y="3286124"/>
            <a:ext cx="4572032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7" descr="пес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643174" y="3286124"/>
            <a:ext cx="4714908" cy="32146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D627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15008" y="357166"/>
            <a:ext cx="3214710" cy="335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85916" y="367664"/>
            <a:ext cx="71438" cy="5943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367664"/>
            <a:ext cx="2857520" cy="5943600"/>
          </a:xfrm>
        </p:spPr>
        <p:txBody>
          <a:bodyPr/>
          <a:lstStyle/>
          <a:p>
            <a:pPr>
              <a:buClr>
                <a:srgbClr val="020812"/>
              </a:buClr>
              <a:buFont typeface="Wingdings" pitchFamily="2" charset="2"/>
              <a:buChar char="Ø"/>
            </a:pPr>
            <a:r>
              <a:rPr lang="ru-RU" sz="3600" dirty="0" smtClean="0">
                <a:latin typeface="Comic Sans MS" pitchFamily="66" charset="0"/>
              </a:rPr>
              <a:t> Кто зимой холодной</a:t>
            </a:r>
          </a:p>
          <a:p>
            <a:r>
              <a:rPr lang="ru-RU" sz="3600" dirty="0" smtClean="0">
                <a:latin typeface="Comic Sans MS" pitchFamily="66" charset="0"/>
              </a:rPr>
              <a:t>Ходит злой, голодный?</a:t>
            </a:r>
          </a:p>
          <a:p>
            <a:endParaRPr lang="ru-RU" dirty="0"/>
          </a:p>
        </p:txBody>
      </p:sp>
      <p:pic>
        <p:nvPicPr>
          <p:cNvPr id="5" name="Содержимое 4" descr="волк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00760" y="571480"/>
            <a:ext cx="2786082" cy="3071834"/>
          </a:xfrm>
        </p:spPr>
      </p:pic>
      <p:pic>
        <p:nvPicPr>
          <p:cNvPr id="7" name="Рисунок 6" descr="медвед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928934"/>
            <a:ext cx="3214279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D627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792" y="367664"/>
            <a:ext cx="285752" cy="5943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367664"/>
            <a:ext cx="4214842" cy="3132774"/>
          </a:xfrm>
        </p:spPr>
        <p:txBody>
          <a:bodyPr>
            <a:normAutofit/>
          </a:bodyPr>
          <a:lstStyle/>
          <a:p>
            <a:pPr>
              <a:buClr>
                <a:srgbClr val="020812"/>
              </a:buClr>
              <a:buFont typeface="Wingdings" pitchFamily="2" charset="2"/>
              <a:buChar char="Ø"/>
            </a:pPr>
            <a:r>
              <a:rPr lang="ru-RU" sz="3600" dirty="0" smtClean="0"/>
              <a:t> Маленькая, серенькая, а хвостик, как шило.</a:t>
            </a:r>
            <a:endParaRPr lang="ru-RU" sz="3600" dirty="0"/>
          </a:p>
        </p:txBody>
      </p:sp>
      <p:pic>
        <p:nvPicPr>
          <p:cNvPr id="5" name="Содержимое 4" descr="бел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86446" y="357166"/>
            <a:ext cx="2928958" cy="2928958"/>
          </a:xfrm>
        </p:spPr>
      </p:pic>
      <p:sp>
        <p:nvSpPr>
          <p:cNvPr id="9" name="Прямоугольник 8"/>
          <p:cNvSpPr/>
          <p:nvPr/>
        </p:nvSpPr>
        <p:spPr>
          <a:xfrm>
            <a:off x="1285852" y="3500438"/>
            <a:ext cx="4286280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ouse-Mou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733797"/>
            <a:ext cx="5143536" cy="3124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D627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377</TotalTime>
  <Words>117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Дидактическая игра  «Кто это?»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«Кто это?»</dc:title>
  <dc:creator>Андрей</dc:creator>
  <cp:lastModifiedBy>Image&amp;Matros®</cp:lastModifiedBy>
  <cp:revision>41</cp:revision>
  <dcterms:created xsi:type="dcterms:W3CDTF">2015-02-28T15:21:50Z</dcterms:created>
  <dcterms:modified xsi:type="dcterms:W3CDTF">2015-09-04T02:12:51Z</dcterms:modified>
</cp:coreProperties>
</file>